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CD5BC-CC4B-45A7-8A88-FA55FAC5F6C6}" v="17" dt="2024-03-12T15:52:18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Linkowski" userId="22e19de9-26bd-4995-a551-f75029d28653" providerId="ADAL" clId="{423CD5BC-CC4B-45A7-8A88-FA55FAC5F6C6}"/>
    <pc:docChg chg="undo custSel addSld delSld modSld sldOrd">
      <pc:chgData name="Konrad Linkowski" userId="22e19de9-26bd-4995-a551-f75029d28653" providerId="ADAL" clId="{423CD5BC-CC4B-45A7-8A88-FA55FAC5F6C6}" dt="2024-03-12T15:52:32.926" v="705" actId="1076"/>
      <pc:docMkLst>
        <pc:docMk/>
      </pc:docMkLst>
      <pc:sldChg chg="addSp delSp modSp mod">
        <pc:chgData name="Konrad Linkowski" userId="22e19de9-26bd-4995-a551-f75029d28653" providerId="ADAL" clId="{423CD5BC-CC4B-45A7-8A88-FA55FAC5F6C6}" dt="2024-03-12T01:03:34.115" v="0" actId="478"/>
        <pc:sldMkLst>
          <pc:docMk/>
          <pc:sldMk cId="520154275" sldId="257"/>
        </pc:sldMkLst>
        <pc:spChg chg="add mod">
          <ac:chgData name="Konrad Linkowski" userId="22e19de9-26bd-4995-a551-f75029d28653" providerId="ADAL" clId="{423CD5BC-CC4B-45A7-8A88-FA55FAC5F6C6}" dt="2024-03-12T01:03:34.115" v="0" actId="478"/>
          <ac:spMkLst>
            <pc:docMk/>
            <pc:sldMk cId="520154275" sldId="257"/>
            <ac:spMk id="3" creationId="{69DB49A7-EE0B-60BD-8C50-ED460E42E693}"/>
          </ac:spMkLst>
        </pc:spChg>
        <pc:picChg chg="del">
          <ac:chgData name="Konrad Linkowski" userId="22e19de9-26bd-4995-a551-f75029d28653" providerId="ADAL" clId="{423CD5BC-CC4B-45A7-8A88-FA55FAC5F6C6}" dt="2024-03-12T01:03:34.115" v="0" actId="478"/>
          <ac:picMkLst>
            <pc:docMk/>
            <pc:sldMk cId="520154275" sldId="257"/>
            <ac:picMk id="5" creationId="{3D17193D-18C3-F116-2108-DFB21886C11B}"/>
          </ac:picMkLst>
        </pc:picChg>
      </pc:sldChg>
      <pc:sldChg chg="ord">
        <pc:chgData name="Konrad Linkowski" userId="22e19de9-26bd-4995-a551-f75029d28653" providerId="ADAL" clId="{423CD5BC-CC4B-45A7-8A88-FA55FAC5F6C6}" dt="2024-03-12T01:03:47.191" v="4"/>
        <pc:sldMkLst>
          <pc:docMk/>
          <pc:sldMk cId="1682499936" sldId="261"/>
        </pc:sldMkLst>
      </pc:sldChg>
      <pc:sldChg chg="ord">
        <pc:chgData name="Konrad Linkowski" userId="22e19de9-26bd-4995-a551-f75029d28653" providerId="ADAL" clId="{423CD5BC-CC4B-45A7-8A88-FA55FAC5F6C6}" dt="2024-03-12T01:03:54.086" v="6"/>
        <pc:sldMkLst>
          <pc:docMk/>
          <pc:sldMk cId="1785762001" sldId="262"/>
        </pc:sldMkLst>
      </pc:sldChg>
      <pc:sldChg chg="ord">
        <pc:chgData name="Konrad Linkowski" userId="22e19de9-26bd-4995-a551-f75029d28653" providerId="ADAL" clId="{423CD5BC-CC4B-45A7-8A88-FA55FAC5F6C6}" dt="2024-03-12T01:03:42.730" v="2"/>
        <pc:sldMkLst>
          <pc:docMk/>
          <pc:sldMk cId="3083757338" sldId="263"/>
        </pc:sldMkLst>
      </pc:sldChg>
      <pc:sldChg chg="del">
        <pc:chgData name="Konrad Linkowski" userId="22e19de9-26bd-4995-a551-f75029d28653" providerId="ADAL" clId="{423CD5BC-CC4B-45A7-8A88-FA55FAC5F6C6}" dt="2024-03-12T15:03:33.376" v="538" actId="47"/>
        <pc:sldMkLst>
          <pc:docMk/>
          <pc:sldMk cId="3414313014" sldId="264"/>
        </pc:sldMkLst>
      </pc:sldChg>
      <pc:sldChg chg="addSp delSp modSp new mod setBg">
        <pc:chgData name="Konrad Linkowski" userId="22e19de9-26bd-4995-a551-f75029d28653" providerId="ADAL" clId="{423CD5BC-CC4B-45A7-8A88-FA55FAC5F6C6}" dt="2024-03-12T15:06:46.891" v="570" actId="1076"/>
        <pc:sldMkLst>
          <pc:docMk/>
          <pc:sldMk cId="390501491" sldId="265"/>
        </pc:sldMkLst>
        <pc:spChg chg="add del mod">
          <ac:chgData name="Konrad Linkowski" userId="22e19de9-26bd-4995-a551-f75029d28653" providerId="ADAL" clId="{423CD5BC-CC4B-45A7-8A88-FA55FAC5F6C6}" dt="2024-03-12T01:08:09.870" v="204" actId="1076"/>
          <ac:spMkLst>
            <pc:docMk/>
            <pc:sldMk cId="390501491" sldId="265"/>
            <ac:spMk id="2" creationId="{B781FD1E-F7A0-14DF-F1A4-1B51AAA0A17F}"/>
          </ac:spMkLst>
        </pc:spChg>
        <pc:spChg chg="del">
          <ac:chgData name="Konrad Linkowski" userId="22e19de9-26bd-4995-a551-f75029d28653" providerId="ADAL" clId="{423CD5BC-CC4B-45A7-8A88-FA55FAC5F6C6}" dt="2024-03-12T01:04:26.651" v="11" actId="931"/>
          <ac:spMkLst>
            <pc:docMk/>
            <pc:sldMk cId="390501491" sldId="265"/>
            <ac:spMk id="3" creationId="{76F73092-E708-CC60-FFFE-F8DF2F25AC9C}"/>
          </ac:spMkLst>
        </pc:spChg>
        <pc:spChg chg="add mod">
          <ac:chgData name="Konrad Linkowski" userId="22e19de9-26bd-4995-a551-f75029d28653" providerId="ADAL" clId="{423CD5BC-CC4B-45A7-8A88-FA55FAC5F6C6}" dt="2024-03-12T15:06:21.655" v="565" actId="1076"/>
          <ac:spMkLst>
            <pc:docMk/>
            <pc:sldMk cId="390501491" sldId="265"/>
            <ac:spMk id="6" creationId="{8F2CDFB0-64DE-A78D-ACC1-04B9E629E878}"/>
          </ac:spMkLst>
        </pc:spChg>
        <pc:spChg chg="add del">
          <ac:chgData name="Konrad Linkowski" userId="22e19de9-26bd-4995-a551-f75029d28653" providerId="ADAL" clId="{423CD5BC-CC4B-45A7-8A88-FA55FAC5F6C6}" dt="2024-03-12T01:04:41.808" v="15" actId="26606"/>
          <ac:spMkLst>
            <pc:docMk/>
            <pc:sldMk cId="390501491" sldId="265"/>
            <ac:spMk id="10" creationId="{4F4EB669-EE7A-468E-A94E-4C78EDCF3271}"/>
          </ac:spMkLst>
        </pc:spChg>
        <pc:spChg chg="add del">
          <ac:chgData name="Konrad Linkowski" userId="22e19de9-26bd-4995-a551-f75029d28653" providerId="ADAL" clId="{423CD5BC-CC4B-45A7-8A88-FA55FAC5F6C6}" dt="2024-03-12T01:04:41.808" v="15" actId="26606"/>
          <ac:spMkLst>
            <pc:docMk/>
            <pc:sldMk cId="390501491" sldId="265"/>
            <ac:spMk id="12" creationId="{0858B958-10A8-4503-96FB-197D0AC2D5AC}"/>
          </ac:spMkLst>
        </pc:spChg>
        <pc:spChg chg="add del">
          <ac:chgData name="Konrad Linkowski" userId="22e19de9-26bd-4995-a551-f75029d28653" providerId="ADAL" clId="{423CD5BC-CC4B-45A7-8A88-FA55FAC5F6C6}" dt="2024-03-12T01:04:44.488" v="17" actId="26606"/>
          <ac:spMkLst>
            <pc:docMk/>
            <pc:sldMk cId="390501491" sldId="265"/>
            <ac:spMk id="14" creationId="{4F4EB669-EE7A-468E-A94E-4C78EDCF3271}"/>
          </ac:spMkLst>
        </pc:spChg>
        <pc:picChg chg="add mod modCrop">
          <ac:chgData name="Konrad Linkowski" userId="22e19de9-26bd-4995-a551-f75029d28653" providerId="ADAL" clId="{423CD5BC-CC4B-45A7-8A88-FA55FAC5F6C6}" dt="2024-03-12T15:06:46.891" v="570" actId="1076"/>
          <ac:picMkLst>
            <pc:docMk/>
            <pc:sldMk cId="390501491" sldId="265"/>
            <ac:picMk id="4" creationId="{051E008B-FA94-C523-D0E3-5CD967FC13DD}"/>
          </ac:picMkLst>
        </pc:picChg>
        <pc:picChg chg="add mod modCrop">
          <ac:chgData name="Konrad Linkowski" userId="22e19de9-26bd-4995-a551-f75029d28653" providerId="ADAL" clId="{423CD5BC-CC4B-45A7-8A88-FA55FAC5F6C6}" dt="2024-03-12T15:06:10.431" v="561" actId="1076"/>
          <ac:picMkLst>
            <pc:docMk/>
            <pc:sldMk cId="390501491" sldId="265"/>
            <ac:picMk id="5" creationId="{61654140-1692-823B-59BF-5887895722CB}"/>
          </ac:picMkLst>
        </pc:picChg>
      </pc:sldChg>
      <pc:sldChg chg="addSp delSp modSp new mod ord setBg">
        <pc:chgData name="Konrad Linkowski" userId="22e19de9-26bd-4995-a551-f75029d28653" providerId="ADAL" clId="{423CD5BC-CC4B-45A7-8A88-FA55FAC5F6C6}" dt="2024-03-12T15:04:34.598" v="552" actId="1076"/>
        <pc:sldMkLst>
          <pc:docMk/>
          <pc:sldMk cId="2377217776" sldId="266"/>
        </pc:sldMkLst>
        <pc:spChg chg="mod">
          <ac:chgData name="Konrad Linkowski" userId="22e19de9-26bd-4995-a551-f75029d28653" providerId="ADAL" clId="{423CD5BC-CC4B-45A7-8A88-FA55FAC5F6C6}" dt="2024-03-12T15:04:27.167" v="548" actId="26606"/>
          <ac:spMkLst>
            <pc:docMk/>
            <pc:sldMk cId="2377217776" sldId="266"/>
            <ac:spMk id="2" creationId="{97D4C4AD-F6C1-B153-5349-F7C240D891BD}"/>
          </ac:spMkLst>
        </pc:spChg>
        <pc:spChg chg="mod">
          <ac:chgData name="Konrad Linkowski" userId="22e19de9-26bd-4995-a551-f75029d28653" providerId="ADAL" clId="{423CD5BC-CC4B-45A7-8A88-FA55FAC5F6C6}" dt="2024-03-12T15:04:30.677" v="549" actId="14100"/>
          <ac:spMkLst>
            <pc:docMk/>
            <pc:sldMk cId="2377217776" sldId="266"/>
            <ac:spMk id="3" creationId="{F2D66D8D-0BD0-72A6-55C5-5F08C868EEB8}"/>
          </ac:spMkLst>
        </pc:spChg>
        <pc:spChg chg="add del">
          <ac:chgData name="Konrad Linkowski" userId="22e19de9-26bd-4995-a551-f75029d28653" providerId="ADAL" clId="{423CD5BC-CC4B-45A7-8A88-FA55FAC5F6C6}" dt="2024-03-12T15:04:27.167" v="548" actId="26606"/>
          <ac:spMkLst>
            <pc:docMk/>
            <pc:sldMk cId="2377217776" sldId="266"/>
            <ac:spMk id="13" creationId="{2CFB7124-993E-4CF3-A0CA-A32DF6CC44DF}"/>
          </ac:spMkLst>
        </pc:spChg>
        <pc:spChg chg="add del">
          <ac:chgData name="Konrad Linkowski" userId="22e19de9-26bd-4995-a551-f75029d28653" providerId="ADAL" clId="{423CD5BC-CC4B-45A7-8A88-FA55FAC5F6C6}" dt="2024-03-12T15:04:27.167" v="548" actId="26606"/>
          <ac:spMkLst>
            <pc:docMk/>
            <pc:sldMk cId="2377217776" sldId="266"/>
            <ac:spMk id="15" creationId="{0694F4EA-6586-4537-8435-1C89CECA279F}"/>
          </ac:spMkLst>
        </pc:spChg>
        <pc:picChg chg="add del mod modCrop">
          <ac:chgData name="Konrad Linkowski" userId="22e19de9-26bd-4995-a551-f75029d28653" providerId="ADAL" clId="{423CD5BC-CC4B-45A7-8A88-FA55FAC5F6C6}" dt="2024-03-12T15:03:40.434" v="539" actId="478"/>
          <ac:picMkLst>
            <pc:docMk/>
            <pc:sldMk cId="2377217776" sldId="266"/>
            <ac:picMk id="5" creationId="{77850708-10A6-1318-6F5B-BA3C66AF757B}"/>
          </ac:picMkLst>
        </pc:picChg>
        <pc:picChg chg="add mod">
          <ac:chgData name="Konrad Linkowski" userId="22e19de9-26bd-4995-a551-f75029d28653" providerId="ADAL" clId="{423CD5BC-CC4B-45A7-8A88-FA55FAC5F6C6}" dt="2024-03-12T15:04:32.977" v="551" actId="1076"/>
          <ac:picMkLst>
            <pc:docMk/>
            <pc:sldMk cId="2377217776" sldId="266"/>
            <ac:picMk id="6" creationId="{0546A0B4-BC6D-DA9A-322C-48B8F76F62D4}"/>
          </ac:picMkLst>
        </pc:picChg>
        <pc:picChg chg="add mod">
          <ac:chgData name="Konrad Linkowski" userId="22e19de9-26bd-4995-a551-f75029d28653" providerId="ADAL" clId="{423CD5BC-CC4B-45A7-8A88-FA55FAC5F6C6}" dt="2024-03-12T15:04:34.598" v="552" actId="1076"/>
          <ac:picMkLst>
            <pc:docMk/>
            <pc:sldMk cId="2377217776" sldId="266"/>
            <ac:picMk id="8" creationId="{01488EE8-F90A-982E-4BBD-CBEFDA657428}"/>
          </ac:picMkLst>
        </pc:picChg>
      </pc:sldChg>
      <pc:sldChg chg="addSp delSp modSp new mod">
        <pc:chgData name="Konrad Linkowski" userId="22e19de9-26bd-4995-a551-f75029d28653" providerId="ADAL" clId="{423CD5BC-CC4B-45A7-8A88-FA55FAC5F6C6}" dt="2024-03-12T15:46:33.746" v="634" actId="1076"/>
        <pc:sldMkLst>
          <pc:docMk/>
          <pc:sldMk cId="1748798654" sldId="267"/>
        </pc:sldMkLst>
        <pc:spChg chg="mod">
          <ac:chgData name="Konrad Linkowski" userId="22e19de9-26bd-4995-a551-f75029d28653" providerId="ADAL" clId="{423CD5BC-CC4B-45A7-8A88-FA55FAC5F6C6}" dt="2024-03-12T15:07:45.717" v="586" actId="14100"/>
          <ac:spMkLst>
            <pc:docMk/>
            <pc:sldMk cId="1748798654" sldId="267"/>
            <ac:spMk id="2" creationId="{C506AF8D-1FFC-3840-3397-5003B49CF8B9}"/>
          </ac:spMkLst>
        </pc:spChg>
        <pc:spChg chg="mod">
          <ac:chgData name="Konrad Linkowski" userId="22e19de9-26bd-4995-a551-f75029d28653" providerId="ADAL" clId="{423CD5BC-CC4B-45A7-8A88-FA55FAC5F6C6}" dt="2024-03-12T15:07:57.475" v="591" actId="14100"/>
          <ac:spMkLst>
            <pc:docMk/>
            <pc:sldMk cId="1748798654" sldId="267"/>
            <ac:spMk id="3" creationId="{1D88F246-0635-F505-7257-B07212E965B5}"/>
          </ac:spMkLst>
        </pc:spChg>
        <pc:picChg chg="add mod modCrop">
          <ac:chgData name="Konrad Linkowski" userId="22e19de9-26bd-4995-a551-f75029d28653" providerId="ADAL" clId="{423CD5BC-CC4B-45A7-8A88-FA55FAC5F6C6}" dt="2024-03-12T15:46:24.863" v="630" actId="14100"/>
          <ac:picMkLst>
            <pc:docMk/>
            <pc:sldMk cId="1748798654" sldId="267"/>
            <ac:picMk id="5" creationId="{54D5F08A-8E0E-6520-729B-A922E902E7BE}"/>
          </ac:picMkLst>
        </pc:picChg>
        <pc:picChg chg="add del mod modCrop">
          <ac:chgData name="Konrad Linkowski" userId="22e19de9-26bd-4995-a551-f75029d28653" providerId="ADAL" clId="{423CD5BC-CC4B-45A7-8A88-FA55FAC5F6C6}" dt="2024-03-12T15:46:22.171" v="629" actId="478"/>
          <ac:picMkLst>
            <pc:docMk/>
            <pc:sldMk cId="1748798654" sldId="267"/>
            <ac:picMk id="6" creationId="{5A632313-3546-4794-EEB5-5807E9294C60}"/>
          </ac:picMkLst>
        </pc:picChg>
        <pc:picChg chg="add mod modCrop">
          <ac:chgData name="Konrad Linkowski" userId="22e19de9-26bd-4995-a551-f75029d28653" providerId="ADAL" clId="{423CD5BC-CC4B-45A7-8A88-FA55FAC5F6C6}" dt="2024-03-12T15:46:33.746" v="634" actId="1076"/>
          <ac:picMkLst>
            <pc:docMk/>
            <pc:sldMk cId="1748798654" sldId="267"/>
            <ac:picMk id="8" creationId="{DA359094-560A-382A-F9F7-719BF19402F2}"/>
          </ac:picMkLst>
        </pc:picChg>
      </pc:sldChg>
      <pc:sldChg chg="addSp modSp new mod">
        <pc:chgData name="Konrad Linkowski" userId="22e19de9-26bd-4995-a551-f75029d28653" providerId="ADAL" clId="{423CD5BC-CC4B-45A7-8A88-FA55FAC5F6C6}" dt="2024-03-12T15:48:30.013" v="648" actId="14100"/>
        <pc:sldMkLst>
          <pc:docMk/>
          <pc:sldMk cId="1418694986" sldId="268"/>
        </pc:sldMkLst>
        <pc:spChg chg="mod">
          <ac:chgData name="Konrad Linkowski" userId="22e19de9-26bd-4995-a551-f75029d28653" providerId="ADAL" clId="{423CD5BC-CC4B-45A7-8A88-FA55FAC5F6C6}" dt="2024-03-12T01:12:56.428" v="414" actId="20577"/>
          <ac:spMkLst>
            <pc:docMk/>
            <pc:sldMk cId="1418694986" sldId="268"/>
            <ac:spMk id="2" creationId="{3E6779F0-3533-12E1-AA56-7BBC108727B9}"/>
          </ac:spMkLst>
        </pc:spChg>
        <pc:spChg chg="mod">
          <ac:chgData name="Konrad Linkowski" userId="22e19de9-26bd-4995-a551-f75029d28653" providerId="ADAL" clId="{423CD5BC-CC4B-45A7-8A88-FA55FAC5F6C6}" dt="2024-03-12T15:47:49.458" v="635" actId="14100"/>
          <ac:spMkLst>
            <pc:docMk/>
            <pc:sldMk cId="1418694986" sldId="268"/>
            <ac:spMk id="3" creationId="{8DCB8F0D-A26C-CEA0-AC5F-CE2E1C69F747}"/>
          </ac:spMkLst>
        </pc:spChg>
        <pc:picChg chg="add mod modCrop">
          <ac:chgData name="Konrad Linkowski" userId="22e19de9-26bd-4995-a551-f75029d28653" providerId="ADAL" clId="{423CD5BC-CC4B-45A7-8A88-FA55FAC5F6C6}" dt="2024-03-12T15:48:20.371" v="645" actId="1076"/>
          <ac:picMkLst>
            <pc:docMk/>
            <pc:sldMk cId="1418694986" sldId="268"/>
            <ac:picMk id="5" creationId="{3B717070-F4B9-577D-167C-1454A6F841E4}"/>
          </ac:picMkLst>
        </pc:picChg>
        <pc:picChg chg="add mod">
          <ac:chgData name="Konrad Linkowski" userId="22e19de9-26bd-4995-a551-f75029d28653" providerId="ADAL" clId="{423CD5BC-CC4B-45A7-8A88-FA55FAC5F6C6}" dt="2024-03-12T15:48:30.013" v="648" actId="14100"/>
          <ac:picMkLst>
            <pc:docMk/>
            <pc:sldMk cId="1418694986" sldId="268"/>
            <ac:picMk id="6" creationId="{98064C5F-BC6A-553E-E875-608C50CB99D4}"/>
          </ac:picMkLst>
        </pc:picChg>
      </pc:sldChg>
      <pc:sldChg chg="new del">
        <pc:chgData name="Konrad Linkowski" userId="22e19de9-26bd-4995-a551-f75029d28653" providerId="ADAL" clId="{423CD5BC-CC4B-45A7-8A88-FA55FAC5F6C6}" dt="2024-03-12T01:07:23.134" v="164" actId="47"/>
        <pc:sldMkLst>
          <pc:docMk/>
          <pc:sldMk cId="2091872574" sldId="269"/>
        </pc:sldMkLst>
      </pc:sldChg>
      <pc:sldChg chg="addSp modSp new mod">
        <pc:chgData name="Konrad Linkowski" userId="22e19de9-26bd-4995-a551-f75029d28653" providerId="ADAL" clId="{423CD5BC-CC4B-45A7-8A88-FA55FAC5F6C6}" dt="2024-03-12T15:49:41.308" v="660" actId="14100"/>
        <pc:sldMkLst>
          <pc:docMk/>
          <pc:sldMk cId="4105427780" sldId="269"/>
        </pc:sldMkLst>
        <pc:spChg chg="mod">
          <ac:chgData name="Konrad Linkowski" userId="22e19de9-26bd-4995-a551-f75029d28653" providerId="ADAL" clId="{423CD5BC-CC4B-45A7-8A88-FA55FAC5F6C6}" dt="2024-03-12T01:13:00.619" v="415" actId="20577"/>
          <ac:spMkLst>
            <pc:docMk/>
            <pc:sldMk cId="4105427780" sldId="269"/>
            <ac:spMk id="2" creationId="{31D3D598-8849-2098-2DCE-357C98870313}"/>
          </ac:spMkLst>
        </pc:spChg>
        <pc:spChg chg="mod">
          <ac:chgData name="Konrad Linkowski" userId="22e19de9-26bd-4995-a551-f75029d28653" providerId="ADAL" clId="{423CD5BC-CC4B-45A7-8A88-FA55FAC5F6C6}" dt="2024-03-12T15:48:57.130" v="649" actId="14100"/>
          <ac:spMkLst>
            <pc:docMk/>
            <pc:sldMk cId="4105427780" sldId="269"/>
            <ac:spMk id="3" creationId="{99BDCB9E-80F1-53F4-2F4B-885D02B4901A}"/>
          </ac:spMkLst>
        </pc:spChg>
        <pc:picChg chg="add mod modCrop">
          <ac:chgData name="Konrad Linkowski" userId="22e19de9-26bd-4995-a551-f75029d28653" providerId="ADAL" clId="{423CD5BC-CC4B-45A7-8A88-FA55FAC5F6C6}" dt="2024-03-12T15:49:06.356" v="652" actId="1076"/>
          <ac:picMkLst>
            <pc:docMk/>
            <pc:sldMk cId="4105427780" sldId="269"/>
            <ac:picMk id="5" creationId="{88D98E12-77EA-462A-5BA7-EB903E917FFE}"/>
          </ac:picMkLst>
        </pc:picChg>
        <pc:picChg chg="add mod modCrop">
          <ac:chgData name="Konrad Linkowski" userId="22e19de9-26bd-4995-a551-f75029d28653" providerId="ADAL" clId="{423CD5BC-CC4B-45A7-8A88-FA55FAC5F6C6}" dt="2024-03-12T15:49:41.308" v="660" actId="14100"/>
          <ac:picMkLst>
            <pc:docMk/>
            <pc:sldMk cId="4105427780" sldId="269"/>
            <ac:picMk id="6" creationId="{589D0051-1827-4310-C299-46201088478A}"/>
          </ac:picMkLst>
        </pc:picChg>
      </pc:sldChg>
      <pc:sldChg chg="addSp modSp new mod">
        <pc:chgData name="Konrad Linkowski" userId="22e19de9-26bd-4995-a551-f75029d28653" providerId="ADAL" clId="{423CD5BC-CC4B-45A7-8A88-FA55FAC5F6C6}" dt="2024-03-12T15:50:57.255" v="680" actId="1076"/>
        <pc:sldMkLst>
          <pc:docMk/>
          <pc:sldMk cId="3083750259" sldId="270"/>
        </pc:sldMkLst>
        <pc:spChg chg="mod">
          <ac:chgData name="Konrad Linkowski" userId="22e19de9-26bd-4995-a551-f75029d28653" providerId="ADAL" clId="{423CD5BC-CC4B-45A7-8A88-FA55FAC5F6C6}" dt="2024-03-12T01:14:08.190" v="456" actId="1076"/>
          <ac:spMkLst>
            <pc:docMk/>
            <pc:sldMk cId="3083750259" sldId="270"/>
            <ac:spMk id="2" creationId="{CE72BD61-29AB-8769-73C0-5253832000D0}"/>
          </ac:spMkLst>
        </pc:spChg>
        <pc:spChg chg="mod">
          <ac:chgData name="Konrad Linkowski" userId="22e19de9-26bd-4995-a551-f75029d28653" providerId="ADAL" clId="{423CD5BC-CC4B-45A7-8A88-FA55FAC5F6C6}" dt="2024-03-12T15:50:47.216" v="676" actId="1076"/>
          <ac:spMkLst>
            <pc:docMk/>
            <pc:sldMk cId="3083750259" sldId="270"/>
            <ac:spMk id="3" creationId="{3AA266C0-5E70-3C89-5418-07C4B3BE5AF7}"/>
          </ac:spMkLst>
        </pc:spChg>
        <pc:picChg chg="add mod modCrop">
          <ac:chgData name="Konrad Linkowski" userId="22e19de9-26bd-4995-a551-f75029d28653" providerId="ADAL" clId="{423CD5BC-CC4B-45A7-8A88-FA55FAC5F6C6}" dt="2024-03-12T15:50:57.255" v="680" actId="1076"/>
          <ac:picMkLst>
            <pc:docMk/>
            <pc:sldMk cId="3083750259" sldId="270"/>
            <ac:picMk id="5" creationId="{38D65731-69FB-BE49-5FB8-C4285FC9D926}"/>
          </ac:picMkLst>
        </pc:picChg>
        <pc:picChg chg="add mod modCrop">
          <ac:chgData name="Konrad Linkowski" userId="22e19de9-26bd-4995-a551-f75029d28653" providerId="ADAL" clId="{423CD5BC-CC4B-45A7-8A88-FA55FAC5F6C6}" dt="2024-03-12T15:50:52.126" v="677" actId="14100"/>
          <ac:picMkLst>
            <pc:docMk/>
            <pc:sldMk cId="3083750259" sldId="270"/>
            <ac:picMk id="6" creationId="{EF342A8A-B90A-E11F-E6E0-2336A7046538}"/>
          </ac:picMkLst>
        </pc:picChg>
      </pc:sldChg>
      <pc:sldChg chg="addSp delSp modSp new mod">
        <pc:chgData name="Konrad Linkowski" userId="22e19de9-26bd-4995-a551-f75029d28653" providerId="ADAL" clId="{423CD5BC-CC4B-45A7-8A88-FA55FAC5F6C6}" dt="2024-03-12T15:51:34.981" v="693" actId="1076"/>
        <pc:sldMkLst>
          <pc:docMk/>
          <pc:sldMk cId="2618442382" sldId="271"/>
        </pc:sldMkLst>
        <pc:spChg chg="mod">
          <ac:chgData name="Konrad Linkowski" userId="22e19de9-26bd-4995-a551-f75029d28653" providerId="ADAL" clId="{423CD5BC-CC4B-45A7-8A88-FA55FAC5F6C6}" dt="2024-03-12T15:51:04.274" v="681" actId="14100"/>
          <ac:spMkLst>
            <pc:docMk/>
            <pc:sldMk cId="2618442382" sldId="271"/>
            <ac:spMk id="2" creationId="{1E2815CB-7D91-004F-B287-5BCB4AFAA80F}"/>
          </ac:spMkLst>
        </pc:spChg>
        <pc:spChg chg="del">
          <ac:chgData name="Konrad Linkowski" userId="22e19de9-26bd-4995-a551-f75029d28653" providerId="ADAL" clId="{423CD5BC-CC4B-45A7-8A88-FA55FAC5F6C6}" dt="2024-03-12T01:15:17.731" v="497" actId="931"/>
          <ac:spMkLst>
            <pc:docMk/>
            <pc:sldMk cId="2618442382" sldId="271"/>
            <ac:spMk id="3" creationId="{A0810214-D428-077E-BC57-323317305D55}"/>
          </ac:spMkLst>
        </pc:spChg>
        <pc:picChg chg="add mod modCrop">
          <ac:chgData name="Konrad Linkowski" userId="22e19de9-26bd-4995-a551-f75029d28653" providerId="ADAL" clId="{423CD5BC-CC4B-45A7-8A88-FA55FAC5F6C6}" dt="2024-03-12T15:51:33.246" v="692" actId="1076"/>
          <ac:picMkLst>
            <pc:docMk/>
            <pc:sldMk cId="2618442382" sldId="271"/>
            <ac:picMk id="4" creationId="{4A1C474B-1053-28D2-1A7E-85479D0E67C6}"/>
          </ac:picMkLst>
        </pc:picChg>
        <pc:picChg chg="add mod modCrop">
          <ac:chgData name="Konrad Linkowski" userId="22e19de9-26bd-4995-a551-f75029d28653" providerId="ADAL" clId="{423CD5BC-CC4B-45A7-8A88-FA55FAC5F6C6}" dt="2024-03-12T15:51:34.981" v="693" actId="1076"/>
          <ac:picMkLst>
            <pc:docMk/>
            <pc:sldMk cId="2618442382" sldId="271"/>
            <ac:picMk id="5" creationId="{A0A7167E-EE96-7822-5352-37F28C86149F}"/>
          </ac:picMkLst>
        </pc:picChg>
      </pc:sldChg>
      <pc:sldChg chg="addSp delSp modSp new mod">
        <pc:chgData name="Konrad Linkowski" userId="22e19de9-26bd-4995-a551-f75029d28653" providerId="ADAL" clId="{423CD5BC-CC4B-45A7-8A88-FA55FAC5F6C6}" dt="2024-03-12T15:52:32.926" v="705" actId="1076"/>
        <pc:sldMkLst>
          <pc:docMk/>
          <pc:sldMk cId="1783172931" sldId="272"/>
        </pc:sldMkLst>
        <pc:spChg chg="mod">
          <ac:chgData name="Konrad Linkowski" userId="22e19de9-26bd-4995-a551-f75029d28653" providerId="ADAL" clId="{423CD5BC-CC4B-45A7-8A88-FA55FAC5F6C6}" dt="2024-03-12T15:52:01.556" v="695" actId="1076"/>
          <ac:spMkLst>
            <pc:docMk/>
            <pc:sldMk cId="1783172931" sldId="272"/>
            <ac:spMk id="2" creationId="{847EEE4F-5433-A7A8-5A74-6C0D76043C48}"/>
          </ac:spMkLst>
        </pc:spChg>
        <pc:spChg chg="del">
          <ac:chgData name="Konrad Linkowski" userId="22e19de9-26bd-4995-a551-f75029d28653" providerId="ADAL" clId="{423CD5BC-CC4B-45A7-8A88-FA55FAC5F6C6}" dt="2024-03-12T01:16:09.705" v="524" actId="931"/>
          <ac:spMkLst>
            <pc:docMk/>
            <pc:sldMk cId="1783172931" sldId="272"/>
            <ac:spMk id="3" creationId="{7C2775E7-EE9D-69D0-ED16-3EBA9115198D}"/>
          </ac:spMkLst>
        </pc:spChg>
        <pc:picChg chg="add mod modCrop">
          <ac:chgData name="Konrad Linkowski" userId="22e19de9-26bd-4995-a551-f75029d28653" providerId="ADAL" clId="{423CD5BC-CC4B-45A7-8A88-FA55FAC5F6C6}" dt="2024-03-12T15:52:32.926" v="705" actId="1076"/>
          <ac:picMkLst>
            <pc:docMk/>
            <pc:sldMk cId="1783172931" sldId="272"/>
            <ac:picMk id="4" creationId="{07CAC8D9-2315-9360-C58B-F99B8C3966C4}"/>
          </ac:picMkLst>
        </pc:picChg>
        <pc:picChg chg="add mod modCrop">
          <ac:chgData name="Konrad Linkowski" userId="22e19de9-26bd-4995-a551-f75029d28653" providerId="ADAL" clId="{423CD5BC-CC4B-45A7-8A88-FA55FAC5F6C6}" dt="2024-03-12T15:52:09.126" v="698" actId="1076"/>
          <ac:picMkLst>
            <pc:docMk/>
            <pc:sldMk cId="1783172931" sldId="272"/>
            <ac:picMk id="5" creationId="{7E9D89E2-CEAA-78A4-4233-8341A0A91C4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1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6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4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0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5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9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1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9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CE6CDF-ADB7-468C-85C9-B20A076F3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9EA3C6-5BB9-4426-BF58-2B808502F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A35E7-9EF6-40E1-A6C5-0B6D3D724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1600"/>
            <a:ext cx="105537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49671-2FE7-F730-2A04-699A07EBF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0" y="2057400"/>
            <a:ext cx="3274281" cy="1566615"/>
          </a:xfrm>
        </p:spPr>
        <p:txBody>
          <a:bodyPr>
            <a:normAutofit/>
          </a:bodyPr>
          <a:lstStyle/>
          <a:p>
            <a:r>
              <a:rPr lang="en-GB" sz="3000"/>
              <a:t>Energy calibration of a 2.5MV Pelletron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BEF7F-0B0C-C92E-213A-E0857146D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0" y="3852821"/>
            <a:ext cx="3276600" cy="952305"/>
          </a:xfrm>
        </p:spPr>
        <p:txBody>
          <a:bodyPr>
            <a:normAutofit/>
          </a:bodyPr>
          <a:lstStyle/>
          <a:p>
            <a:endParaRPr lang="en-GB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6C337-FC73-F323-4ECB-157B350CB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7" r="7242" b="2"/>
          <a:stretch/>
        </p:blipFill>
        <p:spPr>
          <a:xfrm>
            <a:off x="20" y="1371600"/>
            <a:ext cx="567688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7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FD1E-F7A0-14DF-F1A4-1B51AAA0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645"/>
            <a:ext cx="8915402" cy="1371600"/>
          </a:xfrm>
        </p:spPr>
        <p:txBody>
          <a:bodyPr/>
          <a:lstStyle/>
          <a:p>
            <a:r>
              <a:rPr lang="en-GB" dirty="0"/>
              <a:t>Resonance 992keV</a:t>
            </a:r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1654140-1692-823B-59BF-588789572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10206" r="7724"/>
          <a:stretch/>
        </p:blipFill>
        <p:spPr>
          <a:xfrm>
            <a:off x="256054" y="2179222"/>
            <a:ext cx="5839946" cy="43891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CDFB0-64DE-A78D-ACC1-04B9E629E878}"/>
              </a:ext>
            </a:extLst>
          </p:cNvPr>
          <p:cNvSpPr txBox="1"/>
          <p:nvPr/>
        </p:nvSpPr>
        <p:spPr>
          <a:xfrm>
            <a:off x="256054" y="1089815"/>
            <a:ext cx="962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the resonance accelerator parameters correspond to 1018.91981 kV</a:t>
            </a:r>
          </a:p>
        </p:txBody>
      </p:sp>
      <p:pic>
        <p:nvPicPr>
          <p:cNvPr id="4" name="Picture 3" descr="A graph of a graph with blue dots and a red line&#10;&#10;Description automatically generated">
            <a:extLst>
              <a:ext uri="{FF2B5EF4-FFF2-40B4-BE49-F238E27FC236}">
                <a16:creationId xmlns:a16="http://schemas.microsoft.com/office/drawing/2014/main" id="{051E008B-FA94-C523-D0E3-5CD967FC13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5"/>
          <a:stretch/>
        </p:blipFill>
        <p:spPr>
          <a:xfrm>
            <a:off x="5991225" y="1699172"/>
            <a:ext cx="6045200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AF8D-1FFC-3840-3397-5003B49CF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229975" cy="971550"/>
          </a:xfrm>
        </p:spPr>
        <p:txBody>
          <a:bodyPr/>
          <a:lstStyle/>
          <a:p>
            <a:r>
              <a:rPr lang="en-GB" dirty="0"/>
              <a:t>Resonance 992keV second measurement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8F246-0635-F505-7257-B07212E96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43987"/>
            <a:ext cx="8715375" cy="513314"/>
          </a:xfrm>
        </p:spPr>
        <p:txBody>
          <a:bodyPr/>
          <a:lstStyle/>
          <a:p>
            <a:r>
              <a:rPr lang="en-GB" dirty="0"/>
              <a:t>For the resonance accelerator parameters correspond to 1018.90095 kV</a:t>
            </a:r>
          </a:p>
          <a:p>
            <a:endParaRPr lang="en-GB" dirty="0"/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4D5F08A-8E0E-6520-729B-A922E902E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8681" r="6496"/>
          <a:stretch/>
        </p:blipFill>
        <p:spPr>
          <a:xfrm>
            <a:off x="3192" y="1862454"/>
            <a:ext cx="5696567" cy="4274159"/>
          </a:xfrm>
          <a:prstGeom prst="rect">
            <a:avLst/>
          </a:prstGeom>
        </p:spPr>
      </p:pic>
      <p:pic>
        <p:nvPicPr>
          <p:cNvPr id="8" name="Picture 7" descr="A graph of a person and person&#10;&#10;Description automatically generated">
            <a:extLst>
              <a:ext uri="{FF2B5EF4-FFF2-40B4-BE49-F238E27FC236}">
                <a16:creationId xmlns:a16="http://schemas.microsoft.com/office/drawing/2014/main" id="{DA359094-560A-382A-F9F7-719BF1940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4689" r="5954"/>
          <a:stretch/>
        </p:blipFill>
        <p:spPr>
          <a:xfrm>
            <a:off x="6218440" y="1809223"/>
            <a:ext cx="5404600" cy="4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9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779F0-3533-12E1-AA56-7BBC1087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2" cy="1371600"/>
          </a:xfrm>
        </p:spPr>
        <p:txBody>
          <a:bodyPr/>
          <a:lstStyle/>
          <a:p>
            <a:r>
              <a:rPr lang="en-GB" dirty="0"/>
              <a:t>Resonance 1213keV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B8F0D-A26C-CEA0-AC5F-CE2E1C69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0370"/>
            <a:ext cx="8534400" cy="4137259"/>
          </a:xfrm>
        </p:spPr>
        <p:txBody>
          <a:bodyPr/>
          <a:lstStyle/>
          <a:p>
            <a:r>
              <a:rPr lang="en-GB" dirty="0"/>
              <a:t>For the resonance accelerator parameters correspond to 1246.42904 kV</a:t>
            </a:r>
          </a:p>
          <a:p>
            <a:endParaRPr lang="en-GB" dirty="0"/>
          </a:p>
        </p:txBody>
      </p:sp>
      <p:pic>
        <p:nvPicPr>
          <p:cNvPr id="5" name="Picture 4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3B717070-F4B9-577D-167C-1454A6F84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4" r="5382"/>
          <a:stretch/>
        </p:blipFill>
        <p:spPr>
          <a:xfrm>
            <a:off x="0" y="2021840"/>
            <a:ext cx="5882834" cy="4236719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98064C5F-BC6A-553E-E875-608C50CB9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47520"/>
            <a:ext cx="6014719" cy="45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9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D598-8849-2098-2DCE-357C9887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459"/>
            <a:ext cx="8915402" cy="1371600"/>
          </a:xfrm>
        </p:spPr>
        <p:txBody>
          <a:bodyPr/>
          <a:lstStyle/>
          <a:p>
            <a:r>
              <a:rPr lang="en-GB" dirty="0"/>
              <a:t>Resonance 1587keV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DCB9E-80F1-53F4-2F4B-885D02B49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525"/>
            <a:ext cx="9966960" cy="4137259"/>
          </a:xfrm>
        </p:spPr>
        <p:txBody>
          <a:bodyPr/>
          <a:lstStyle/>
          <a:p>
            <a:r>
              <a:rPr lang="en-GB" dirty="0"/>
              <a:t>For the resonance accelerator parameters correspond to 1631.06402 kV</a:t>
            </a:r>
          </a:p>
          <a:p>
            <a:endParaRPr lang="en-GB" dirty="0"/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88D98E12-77EA-462A-5BA7-EB903E917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0" r="8507"/>
          <a:stretch/>
        </p:blipFill>
        <p:spPr>
          <a:xfrm>
            <a:off x="0" y="1774800"/>
            <a:ext cx="6096000" cy="449392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589D0051-1827-4310-C299-462010884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76"/>
          <a:stretch/>
        </p:blipFill>
        <p:spPr>
          <a:xfrm>
            <a:off x="6004559" y="1568217"/>
            <a:ext cx="5887892" cy="46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2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BD61-29AB-8769-73C0-52538320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2" cy="1371600"/>
          </a:xfrm>
        </p:spPr>
        <p:txBody>
          <a:bodyPr/>
          <a:lstStyle/>
          <a:p>
            <a:r>
              <a:rPr lang="en-GB" dirty="0"/>
              <a:t>Resonance 1799keV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266C0-5E70-3C89-5418-07C4B3BE5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2794"/>
            <a:ext cx="10922000" cy="4137259"/>
          </a:xfrm>
        </p:spPr>
        <p:txBody>
          <a:bodyPr/>
          <a:lstStyle/>
          <a:p>
            <a:r>
              <a:rPr lang="en-GB" dirty="0"/>
              <a:t>For the resonance accelerator parameters correspond to 1849.57656 kV</a:t>
            </a:r>
          </a:p>
          <a:p>
            <a:endParaRPr lang="en-GB" dirty="0"/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38D65731-69FB-BE49-5FB8-C4285FC9D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0" r="6424"/>
          <a:stretch/>
        </p:blipFill>
        <p:spPr>
          <a:xfrm>
            <a:off x="56533" y="2000531"/>
            <a:ext cx="5963920" cy="4298670"/>
          </a:xfrm>
          <a:prstGeom prst="rect">
            <a:avLst/>
          </a:prstGeom>
        </p:spPr>
      </p:pic>
      <p:pic>
        <p:nvPicPr>
          <p:cNvPr id="6" name="Picture 5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EF342A8A-B90A-E11F-E6E0-2336A70465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5"/>
          <a:stretch/>
        </p:blipFill>
        <p:spPr>
          <a:xfrm>
            <a:off x="6076985" y="1686561"/>
            <a:ext cx="5739095" cy="4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5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15CB-7D91-004F-B287-5BCB4AFA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9" y="695960"/>
            <a:ext cx="8856981" cy="1371600"/>
          </a:xfrm>
        </p:spPr>
        <p:txBody>
          <a:bodyPr/>
          <a:lstStyle/>
          <a:p>
            <a:r>
              <a:rPr lang="en-GB" dirty="0"/>
              <a:t>Accelerator parameters</a:t>
            </a:r>
          </a:p>
        </p:txBody>
      </p:sp>
      <p:pic>
        <p:nvPicPr>
          <p:cNvPr id="5" name="Content Placeholder 4" descr="A graph of energy and accelerator parameters&#10;&#10;Description automatically generated">
            <a:extLst>
              <a:ext uri="{FF2B5EF4-FFF2-40B4-BE49-F238E27FC236}">
                <a16:creationId xmlns:a16="http://schemas.microsoft.com/office/drawing/2014/main" id="{A0A7167E-EE96-7822-5352-37F28C861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4" r="7452"/>
          <a:stretch/>
        </p:blipFill>
        <p:spPr>
          <a:xfrm>
            <a:off x="0" y="1787374"/>
            <a:ext cx="5663777" cy="4381337"/>
          </a:xfrm>
        </p:spPr>
      </p:pic>
      <p:pic>
        <p:nvPicPr>
          <p:cNvPr id="4" name="Picture 3" descr="A graph of energy and accelerator parameters&#10;&#10;Description automatically generated">
            <a:extLst>
              <a:ext uri="{FF2B5EF4-FFF2-40B4-BE49-F238E27FC236}">
                <a16:creationId xmlns:a16="http://schemas.microsoft.com/office/drawing/2014/main" id="{4A1C474B-1053-28D2-1A7E-85479D0E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"/>
          <a:stretch/>
        </p:blipFill>
        <p:spPr>
          <a:xfrm>
            <a:off x="6316976" y="1636563"/>
            <a:ext cx="5740405" cy="46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4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EE4F-5433-A7A8-5A74-6C0D7604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7119621" cy="1371600"/>
          </a:xfrm>
        </p:spPr>
        <p:txBody>
          <a:bodyPr/>
          <a:lstStyle/>
          <a:p>
            <a:r>
              <a:rPr lang="en-GB" dirty="0"/>
              <a:t>Residuals</a:t>
            </a:r>
          </a:p>
        </p:txBody>
      </p:sp>
      <p:pic>
        <p:nvPicPr>
          <p:cNvPr id="5" name="Content Placeholder 4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7E9D89E2-CEAA-78A4-4233-8341A0A91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8" r="7084"/>
          <a:stretch/>
        </p:blipFill>
        <p:spPr>
          <a:xfrm>
            <a:off x="0" y="1639089"/>
            <a:ext cx="6166910" cy="4721071"/>
          </a:xfrm>
        </p:spPr>
      </p:pic>
      <p:pic>
        <p:nvPicPr>
          <p:cNvPr id="4" name="Picture 3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07CAC8D9-2315-9360-C58B-F99B8C3966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4"/>
          <a:stretch/>
        </p:blipFill>
        <p:spPr>
          <a:xfrm>
            <a:off x="6096000" y="1447800"/>
            <a:ext cx="5933440" cy="48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7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6F3B9F-294A-C592-40EC-4DF4DF6E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" y="859574"/>
            <a:ext cx="6941185" cy="2714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0F9F20-19C9-9D11-A233-BCC3ED823CF1}"/>
              </a:ext>
            </a:extLst>
          </p:cNvPr>
          <p:cNvSpPr txBox="1"/>
          <p:nvPr/>
        </p:nvSpPr>
        <p:spPr>
          <a:xfrm>
            <a:off x="1209040" y="4541520"/>
            <a:ext cx="8879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Energy calibration of the 2.5MV </a:t>
            </a:r>
            <a:r>
              <a:rPr lang="en-GB" sz="2400" dirty="0" err="1"/>
              <a:t>pelletron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Yield measurement of resonance strengths in 27Al(p,</a:t>
            </a:r>
            <a:r>
              <a:rPr lang="el-GR" sz="2400" dirty="0"/>
              <a:t>γ</a:t>
            </a:r>
            <a:r>
              <a:rPr lang="en-GB" sz="2400" dirty="0"/>
              <a:t>)28Si  due to the well-documented reaction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Proton beam onto a 27Al target and a </a:t>
            </a:r>
            <a:r>
              <a:rPr lang="en-GB" sz="2400" dirty="0" err="1"/>
              <a:t>NaI</a:t>
            </a:r>
            <a:r>
              <a:rPr lang="en-GB" sz="2400" dirty="0"/>
              <a:t> γ</a:t>
            </a:r>
            <a:r>
              <a:rPr lang="el-GR" sz="2400" dirty="0"/>
              <a:t> </a:t>
            </a:r>
            <a:r>
              <a:rPr lang="en-GB" sz="2400" dirty="0"/>
              <a:t>-ray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B49A7-EE0B-60BD-8C50-ED460E42E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15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4ACB-9A23-C493-6F35-B9E69120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Resonances in 27Al(p,</a:t>
            </a:r>
            <a:r>
              <a:rPr lang="en-GB" sz="3200" dirty="0"/>
              <a:t> γ)28Si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2A3770-F250-84B3-D163-64820D238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2181165"/>
            <a:ext cx="8915400" cy="3889495"/>
          </a:xfrm>
        </p:spPr>
      </p:pic>
    </p:spTree>
    <p:extLst>
      <p:ext uri="{BB962C8B-B14F-4D97-AF65-F5344CB8AC3E}">
        <p14:creationId xmlns:p14="http://schemas.microsoft.com/office/powerpoint/2010/main" val="114844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CC4D-4A72-4304-4E05-2D637A76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561355"/>
            <a:ext cx="8915402" cy="1371600"/>
          </a:xfrm>
        </p:spPr>
        <p:txBody>
          <a:bodyPr/>
          <a:lstStyle/>
          <a:p>
            <a:r>
              <a:rPr lang="en-GB" dirty="0"/>
              <a:t>Experimental set 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51EE2C-11C9-C4A3-24AE-76A4F7DFEB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14340" y="2786699"/>
            <a:ext cx="4053839" cy="22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EABB7D-747C-A948-15FD-D888A040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22" y="1899922"/>
            <a:ext cx="3040380" cy="4053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7E6A6-90AB-17FC-95ED-7F3E42E93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317" y="2246572"/>
            <a:ext cx="2767537" cy="34531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34562-129B-AB9C-E998-C630DA1C4617}"/>
              </a:ext>
            </a:extLst>
          </p:cNvPr>
          <p:cNvCxnSpPr/>
          <p:nvPr/>
        </p:nvCxnSpPr>
        <p:spPr>
          <a:xfrm>
            <a:off x="1503680" y="2651760"/>
            <a:ext cx="2123440" cy="2052398"/>
          </a:xfrm>
          <a:prstGeom prst="straightConnector1">
            <a:avLst/>
          </a:prstGeom>
          <a:ln w="349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90771A-EA4C-EDD2-AE29-EB88081AFC55}"/>
              </a:ext>
            </a:extLst>
          </p:cNvPr>
          <p:cNvSpPr txBox="1"/>
          <p:nvPr/>
        </p:nvSpPr>
        <p:spPr>
          <a:xfrm>
            <a:off x="314959" y="1899922"/>
            <a:ext cx="1808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Aluminium target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E9E13F-9B02-7601-538B-60A5233EF4B3}"/>
              </a:ext>
            </a:extLst>
          </p:cNvPr>
          <p:cNvCxnSpPr>
            <a:cxnSpLocks/>
          </p:cNvCxnSpPr>
          <p:nvPr/>
        </p:nvCxnSpPr>
        <p:spPr>
          <a:xfrm flipV="1">
            <a:off x="1310640" y="3813169"/>
            <a:ext cx="2019752" cy="890989"/>
          </a:xfrm>
          <a:prstGeom prst="straightConnector1">
            <a:avLst/>
          </a:prstGeom>
          <a:ln w="349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A99667-88D7-48F6-6189-393D0DFD58B1}"/>
              </a:ext>
            </a:extLst>
          </p:cNvPr>
          <p:cNvSpPr txBox="1"/>
          <p:nvPr/>
        </p:nvSpPr>
        <p:spPr>
          <a:xfrm>
            <a:off x="162560" y="483933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Water cooling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50047-AD1C-F9F2-F6E5-C3EC62AF3146}"/>
              </a:ext>
            </a:extLst>
          </p:cNvPr>
          <p:cNvSpPr txBox="1"/>
          <p:nvPr/>
        </p:nvSpPr>
        <p:spPr>
          <a:xfrm>
            <a:off x="6397857" y="6058452"/>
            <a:ext cx="1486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Actuator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5C67EF-8C13-625F-AAA5-28FC793543AF}"/>
              </a:ext>
            </a:extLst>
          </p:cNvPr>
          <p:cNvSpPr txBox="1"/>
          <p:nvPr/>
        </p:nvSpPr>
        <p:spPr>
          <a:xfrm>
            <a:off x="9357360" y="60463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/>
              <a:t>NaI</a:t>
            </a:r>
            <a:r>
              <a:rPr lang="en-GB" sz="2400" dirty="0"/>
              <a:t> detector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9877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C426711-1D48-4471-A750-0C8F4193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914DDC-D2A9-4C86-B057-CDBB8F17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676" y="1"/>
            <a:ext cx="12196676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9C7114-BEDD-41AE-8645-0502136A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8300" y="2057400"/>
            <a:ext cx="10558376" cy="48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2A975-38F4-3FEF-D518-D844BF04D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499" y="488619"/>
            <a:ext cx="9841658" cy="1075123"/>
          </a:xfrm>
        </p:spPr>
        <p:txBody>
          <a:bodyPr>
            <a:normAutofit/>
          </a:bodyPr>
          <a:lstStyle/>
          <a:p>
            <a:r>
              <a:rPr lang="en-GB" dirty="0"/>
              <a:t>Experimental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0B3DA-D870-4A15-36E5-3A446FE6D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2372" y="2417379"/>
            <a:ext cx="5728138" cy="429153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200" dirty="0"/>
              <a:t>Instead of changing the proton beam parameters a bias in small increments is applied to scan through the resonance range. The target selection and biasing is designed to allow remote access.</a:t>
            </a:r>
          </a:p>
          <a:p>
            <a:pPr>
              <a:lnSpc>
                <a:spcPct val="110000"/>
              </a:lnSpc>
            </a:pPr>
            <a:r>
              <a:rPr lang="en-GB" sz="2200" dirty="0"/>
              <a:t>Initiate the beam with nominal energy</a:t>
            </a:r>
          </a:p>
          <a:p>
            <a:pPr>
              <a:lnSpc>
                <a:spcPct val="110000"/>
              </a:lnSpc>
            </a:pPr>
            <a:r>
              <a:rPr lang="en-GB" sz="2200" dirty="0"/>
              <a:t>Bias the target and collimator by 300V</a:t>
            </a:r>
          </a:p>
          <a:p>
            <a:pPr>
              <a:lnSpc>
                <a:spcPct val="110000"/>
              </a:lnSpc>
            </a:pPr>
            <a:r>
              <a:rPr lang="en-GB" sz="2200" dirty="0"/>
              <a:t>Beam on target to collect a spectrum with a </a:t>
            </a:r>
            <a:r>
              <a:rPr lang="en-GB" sz="2200" dirty="0" err="1"/>
              <a:t>NaI</a:t>
            </a:r>
            <a:r>
              <a:rPr lang="en-GB" sz="2200" dirty="0"/>
              <a:t> detector</a:t>
            </a:r>
          </a:p>
          <a:p>
            <a:pPr>
              <a:lnSpc>
                <a:spcPct val="110000"/>
              </a:lnSpc>
            </a:pPr>
            <a:r>
              <a:rPr lang="en-GB" sz="2200" dirty="0"/>
              <a:t>Save and reset spectrum followed by a next bias step </a:t>
            </a:r>
          </a:p>
          <a:p>
            <a:pPr>
              <a:lnSpc>
                <a:spcPct val="110000"/>
              </a:lnSpc>
            </a:pPr>
            <a:endParaRPr lang="en-GB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64259-2226-B145-237E-F4D162BA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51" y="2743200"/>
            <a:ext cx="308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B49C7F-C207-483C-836E-1DC51EADB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914DDC-D2A9-4C86-B057-CDBB8F17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9C7114-BEDD-41AE-8645-0502136A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8300" y="2743200"/>
            <a:ext cx="10553702" cy="4114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5CD3B-9611-61C3-C3E3-E8EE4D8E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352" y="618408"/>
            <a:ext cx="8991349" cy="1506381"/>
          </a:xfrm>
        </p:spPr>
        <p:txBody>
          <a:bodyPr>
            <a:normAutofit/>
          </a:bodyPr>
          <a:lstStyle/>
          <a:p>
            <a:r>
              <a:rPr lang="en-GB" sz="4400"/>
              <a:t>Data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4FD3-D024-E7B8-BA78-8AEEE7ABB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244" y="3026979"/>
            <a:ext cx="5538953" cy="342839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From the 27Al(p, γ)28Si reaction we expect gamma emission of about 1.78MeV so an appropriate region of interest has been selected.</a:t>
            </a:r>
          </a:p>
          <a:p>
            <a:r>
              <a:rPr lang="en-GB" sz="2400" dirty="0"/>
              <a:t>A Gaussian and a first-degree polynomial is fit to the peak and the area obtained to be used in the yield calculation .</a:t>
            </a:r>
          </a:p>
        </p:txBody>
      </p:sp>
      <p:pic>
        <p:nvPicPr>
          <p:cNvPr id="5" name="Picture 4" descr="A graph showing a blue line&#10;&#10;Description automatically generated">
            <a:extLst>
              <a:ext uri="{FF2B5EF4-FFF2-40B4-BE49-F238E27FC236}">
                <a16:creationId xmlns:a16="http://schemas.microsoft.com/office/drawing/2014/main" id="{5CB0CB4B-2F6F-CEA9-DC04-EFD8E3C55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8275" r="6951" b="5982"/>
          <a:stretch/>
        </p:blipFill>
        <p:spPr>
          <a:xfrm>
            <a:off x="7189076" y="3502270"/>
            <a:ext cx="5002924" cy="2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6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4EB669-EE7A-468E-A94E-4C78EDCF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EDF12311-FADF-9325-785E-B463EFF4D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7" r="1666" b="-1"/>
          <a:stretch/>
        </p:blipFill>
        <p:spPr>
          <a:xfrm>
            <a:off x="20" y="10"/>
            <a:ext cx="11391880" cy="6172190"/>
          </a:xfrm>
          <a:prstGeom prst="rect">
            <a:avLst/>
          </a:prstGeom>
        </p:spPr>
      </p:pic>
      <p:pic>
        <p:nvPicPr>
          <p:cNvPr id="7" name="Picture 6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FA3216CE-388C-5691-D4E6-0EC1D57ED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1379" r="21290" b="58314"/>
          <a:stretch/>
        </p:blipFill>
        <p:spPr>
          <a:xfrm>
            <a:off x="6905296" y="1988280"/>
            <a:ext cx="3079531" cy="1212450"/>
          </a:xfrm>
          <a:prstGeom prst="rect">
            <a:avLst/>
          </a:prstGeom>
        </p:spPr>
      </p:pic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D1573A34-58D9-2BD4-C9F8-F3317FEA1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521" y="2259724"/>
            <a:ext cx="298000" cy="357600"/>
          </a:xfrm>
          <a:prstGeom prst="rect">
            <a:avLst/>
          </a:prstGeom>
        </p:spPr>
      </p:pic>
      <p:pic>
        <p:nvPicPr>
          <p:cNvPr id="12" name="Picture 11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9462CB2-536B-8427-F545-00DAAA9157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9" t="43677" r="13793" b="35649"/>
          <a:stretch/>
        </p:blipFill>
        <p:spPr>
          <a:xfrm>
            <a:off x="10538048" y="2580626"/>
            <a:ext cx="1187670" cy="3005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E68F2C-0A12-B6B1-3A94-D31697B53C06}"/>
              </a:ext>
            </a:extLst>
          </p:cNvPr>
          <p:cNvSpPr txBox="1"/>
          <p:nvPr/>
        </p:nvSpPr>
        <p:spPr>
          <a:xfrm>
            <a:off x="9969060" y="2438524"/>
            <a:ext cx="1271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83757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96F58-731B-4833-93F9-53192FC21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B3A3C-971D-4F24-9512-C9E4590C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804" y="-5040"/>
            <a:ext cx="6477000" cy="20744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95964-7867-2DBC-16A2-FDBB94764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73" y="494639"/>
            <a:ext cx="4878727" cy="1075123"/>
          </a:xfrm>
        </p:spPr>
        <p:txBody>
          <a:bodyPr>
            <a:normAutofit/>
          </a:bodyPr>
          <a:lstStyle/>
          <a:p>
            <a:r>
              <a:rPr lang="en-GB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779C-488B-208C-686F-6B3252C8C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530" y="685800"/>
            <a:ext cx="3768347" cy="5508859"/>
          </a:xfrm>
        </p:spPr>
        <p:txBody>
          <a:bodyPr>
            <a:normAutofit/>
          </a:bodyPr>
          <a:lstStyle/>
          <a:p>
            <a:r>
              <a:rPr lang="en-GB" dirty="0"/>
              <a:t>The spectra are saved with the use of </a:t>
            </a:r>
            <a:r>
              <a:rPr lang="en-GB" dirty="0" err="1"/>
              <a:t>Ortec</a:t>
            </a:r>
            <a:r>
              <a:rPr lang="en-GB" dirty="0"/>
              <a:t> MAESTRO in an ascii format to allow to extract raw data and preform the analysis.</a:t>
            </a:r>
          </a:p>
          <a:p>
            <a:r>
              <a:rPr lang="en-GB" dirty="0"/>
              <a:t>Necessary parameters such us target voltage, current, time etc. are saved in real time to later be used to produce yield calculations.</a:t>
            </a:r>
          </a:p>
          <a:p>
            <a:r>
              <a:rPr lang="en-GB" dirty="0"/>
              <a:t>Due unstable readings the current has been integrated using cumulative Simpson rule to obtain the total charge. </a:t>
            </a:r>
          </a:p>
        </p:txBody>
      </p:sp>
      <p:pic>
        <p:nvPicPr>
          <p:cNvPr id="5" name="Picture 4" descr="A line graph with numbers&#10;&#10;Description automatically generated">
            <a:extLst>
              <a:ext uri="{FF2B5EF4-FFF2-40B4-BE49-F238E27FC236}">
                <a16:creationId xmlns:a16="http://schemas.microsoft.com/office/drawing/2014/main" id="{DB786EE3-4E22-0698-47DE-9992FFFB1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" b="-1"/>
          <a:stretch/>
        </p:blipFill>
        <p:spPr>
          <a:xfrm>
            <a:off x="1" y="2064470"/>
            <a:ext cx="6477000" cy="34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9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C4AD-F6C1-B153-5349-F7C240D8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2" cy="1371600"/>
          </a:xfrm>
        </p:spPr>
        <p:txBody>
          <a:bodyPr/>
          <a:lstStyle/>
          <a:p>
            <a:r>
              <a:rPr lang="en-GB"/>
              <a:t>Resonance 632keV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66D8D-0BD0-72A6-55C5-5F08C868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0370"/>
            <a:ext cx="8737600" cy="4137259"/>
          </a:xfrm>
        </p:spPr>
        <p:txBody>
          <a:bodyPr/>
          <a:lstStyle/>
          <a:p>
            <a:r>
              <a:rPr lang="en-GB" dirty="0"/>
              <a:t>For the resonance accelerator parameters correspond to 649.4543 kV</a:t>
            </a:r>
          </a:p>
        </p:txBody>
      </p:sp>
      <p:pic>
        <p:nvPicPr>
          <p:cNvPr id="6" name="Picture 5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0546A0B4-BC6D-DA9A-322C-48B8F76F6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924184"/>
            <a:ext cx="5852172" cy="4389129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1488EE8-F90A-982E-4BBD-CBEFDA65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192418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17776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8E7E2"/>
      </a:lt2>
      <a:accent1>
        <a:srgbClr val="8F97CE"/>
      </a:accent1>
      <a:accent2>
        <a:srgbClr val="76A0C3"/>
      </a:accent2>
      <a:accent3>
        <a:srgbClr val="7AAEAF"/>
      </a:accent3>
      <a:accent4>
        <a:srgbClr val="6BB196"/>
      </a:accent4>
      <a:accent5>
        <a:srgbClr val="77AF82"/>
      </a:accent5>
      <a:accent6>
        <a:srgbClr val="7AB16B"/>
      </a:accent6>
      <a:hlink>
        <a:srgbClr val="8B8354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327</Words>
  <Application>Microsoft Office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Avenir Next LT Pro</vt:lpstr>
      <vt:lpstr>Avenir Next LT Pro Light</vt:lpstr>
      <vt:lpstr>EncaseVTI</vt:lpstr>
      <vt:lpstr>Energy calibration of a 2.5MV Pelletron</vt:lpstr>
      <vt:lpstr>PowerPoint Presentation</vt:lpstr>
      <vt:lpstr>Resonances in 27Al(p, γ)28Si</vt:lpstr>
      <vt:lpstr>Experimental set up</vt:lpstr>
      <vt:lpstr>Experimental method</vt:lpstr>
      <vt:lpstr>Data fitting</vt:lpstr>
      <vt:lpstr>PowerPoint Presentation</vt:lpstr>
      <vt:lpstr>Data analysis</vt:lpstr>
      <vt:lpstr>Resonance 632keV</vt:lpstr>
      <vt:lpstr>Resonance 992keV</vt:lpstr>
      <vt:lpstr>Resonance 992keV second measurement </vt:lpstr>
      <vt:lpstr>Resonance 1213keV</vt:lpstr>
      <vt:lpstr>Resonance 1587keV</vt:lpstr>
      <vt:lpstr>Resonance 1799keV</vt:lpstr>
      <vt:lpstr>Accelerator parameters</vt:lpstr>
      <vt:lpstr>Residuals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calibration of a 2.5MV Pelletron</dc:title>
  <dc:creator>Konrad Linkowski</dc:creator>
  <cp:lastModifiedBy>Konrad Linkowski</cp:lastModifiedBy>
  <cp:revision>1</cp:revision>
  <dcterms:created xsi:type="dcterms:W3CDTF">2024-03-06T13:37:02Z</dcterms:created>
  <dcterms:modified xsi:type="dcterms:W3CDTF">2024-03-12T15:52:33Z</dcterms:modified>
</cp:coreProperties>
</file>